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8" r:id="rId7"/>
    <p:sldId id="261" r:id="rId8"/>
    <p:sldId id="262" r:id="rId9"/>
    <p:sldId id="267" r:id="rId10"/>
    <p:sldId id="263" r:id="rId11"/>
    <p:sldId id="266" r:id="rId12"/>
    <p:sldId id="264" r:id="rId13"/>
    <p:sldId id="26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31"/>
    <p:restoredTop sz="94615"/>
  </p:normalViewPr>
  <p:slideViewPr>
    <p:cSldViewPr snapToGrid="0">
      <p:cViewPr varScale="1">
        <p:scale>
          <a:sx n="47" d="100"/>
          <a:sy n="47" d="100"/>
        </p:scale>
        <p:origin x="1037"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26BCEB-E155-BF48-8948-E837B187F187}" type="datetimeFigureOut">
              <a:rPr lang="en-GB" smtClean="0"/>
              <a:t>05/03/2025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2983C9-5018-124A-B16A-34E188350276}" type="slidenum">
              <a:rPr lang="en-GB" smtClean="0"/>
              <a:t>‹#›</a:t>
            </a:fld>
            <a:endParaRPr lang="en-GB"/>
          </a:p>
        </p:txBody>
      </p:sp>
    </p:spTree>
    <p:extLst>
      <p:ext uri="{BB962C8B-B14F-4D97-AF65-F5344CB8AC3E}">
        <p14:creationId xmlns:p14="http://schemas.microsoft.com/office/powerpoint/2010/main" val="943571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A19B9-9612-95E6-281B-A81F373BAB5C}"/>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3CC52E83-1454-3B05-535E-FA9C833579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7B71D8A0-F881-5970-472D-735169DC8C74}"/>
              </a:ext>
            </a:extLst>
          </p:cNvPr>
          <p:cNvSpPr>
            <a:spLocks noGrp="1"/>
          </p:cNvSpPr>
          <p:nvPr>
            <p:ph type="dt" sz="half" idx="10"/>
          </p:nvPr>
        </p:nvSpPr>
        <p:spPr/>
        <p:txBody>
          <a:bodyPr/>
          <a:lstStyle/>
          <a:p>
            <a:fld id="{083D7AA8-7FFF-0D4F-9F4F-B6F69848EFE4}" type="datetimeFigureOut">
              <a:rPr lang="en-GB" smtClean="0"/>
              <a:t>05/03/2025</a:t>
            </a:fld>
            <a:endParaRPr lang="en-GB"/>
          </a:p>
        </p:txBody>
      </p:sp>
      <p:sp>
        <p:nvSpPr>
          <p:cNvPr id="5" name="Footer Placeholder 4">
            <a:extLst>
              <a:ext uri="{FF2B5EF4-FFF2-40B4-BE49-F238E27FC236}">
                <a16:creationId xmlns:a16="http://schemas.microsoft.com/office/drawing/2014/main" id="{41107D4E-0B46-5895-A483-AF7388FC1DC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DAD6B2F-4690-6DA4-114C-93BA82C457CC}"/>
              </a:ext>
            </a:extLst>
          </p:cNvPr>
          <p:cNvSpPr>
            <a:spLocks noGrp="1"/>
          </p:cNvSpPr>
          <p:nvPr>
            <p:ph type="sldNum" sz="quarter" idx="12"/>
          </p:nvPr>
        </p:nvSpPr>
        <p:spPr/>
        <p:txBody>
          <a:bodyPr/>
          <a:lstStyle/>
          <a:p>
            <a:fld id="{82CAA25E-9231-B94C-882C-EE10AC584FD5}" type="slidenum">
              <a:rPr lang="en-GB" smtClean="0"/>
              <a:t>‹#›</a:t>
            </a:fld>
            <a:endParaRPr lang="en-GB"/>
          </a:p>
        </p:txBody>
      </p:sp>
    </p:spTree>
    <p:extLst>
      <p:ext uri="{BB962C8B-B14F-4D97-AF65-F5344CB8AC3E}">
        <p14:creationId xmlns:p14="http://schemas.microsoft.com/office/powerpoint/2010/main" val="2843656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E12B5-77DC-2EFC-A200-85B9C7A8907C}"/>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F7B66E53-EB86-002B-A0AC-95208F8CD9F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FC2120D-4F13-1854-0EDB-3ABC947EC7BF}"/>
              </a:ext>
            </a:extLst>
          </p:cNvPr>
          <p:cNvSpPr>
            <a:spLocks noGrp="1"/>
          </p:cNvSpPr>
          <p:nvPr>
            <p:ph type="dt" sz="half" idx="10"/>
          </p:nvPr>
        </p:nvSpPr>
        <p:spPr/>
        <p:txBody>
          <a:bodyPr/>
          <a:lstStyle/>
          <a:p>
            <a:fld id="{083D7AA8-7FFF-0D4F-9F4F-B6F69848EFE4}" type="datetimeFigureOut">
              <a:rPr lang="en-GB" smtClean="0"/>
              <a:t>05/03/2025</a:t>
            </a:fld>
            <a:endParaRPr lang="en-GB"/>
          </a:p>
        </p:txBody>
      </p:sp>
      <p:sp>
        <p:nvSpPr>
          <p:cNvPr id="5" name="Footer Placeholder 4">
            <a:extLst>
              <a:ext uri="{FF2B5EF4-FFF2-40B4-BE49-F238E27FC236}">
                <a16:creationId xmlns:a16="http://schemas.microsoft.com/office/drawing/2014/main" id="{5B381DDB-076B-3945-C0BC-021911BD56B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54D6FCC-7F3A-045A-A908-F2328E23D904}"/>
              </a:ext>
            </a:extLst>
          </p:cNvPr>
          <p:cNvSpPr>
            <a:spLocks noGrp="1"/>
          </p:cNvSpPr>
          <p:nvPr>
            <p:ph type="sldNum" sz="quarter" idx="12"/>
          </p:nvPr>
        </p:nvSpPr>
        <p:spPr/>
        <p:txBody>
          <a:bodyPr/>
          <a:lstStyle/>
          <a:p>
            <a:fld id="{82CAA25E-9231-B94C-882C-EE10AC584FD5}" type="slidenum">
              <a:rPr lang="en-GB" smtClean="0"/>
              <a:t>‹#›</a:t>
            </a:fld>
            <a:endParaRPr lang="en-GB"/>
          </a:p>
        </p:txBody>
      </p:sp>
    </p:spTree>
    <p:extLst>
      <p:ext uri="{BB962C8B-B14F-4D97-AF65-F5344CB8AC3E}">
        <p14:creationId xmlns:p14="http://schemas.microsoft.com/office/powerpoint/2010/main" val="3767951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CC846D-D190-F884-5D65-E3A7BD2582F8}"/>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8C1D49B1-41E2-79CF-A8E7-AD37E612C2BA}"/>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DE5D216-D7BB-B36D-DC6F-F67486A57090}"/>
              </a:ext>
            </a:extLst>
          </p:cNvPr>
          <p:cNvSpPr>
            <a:spLocks noGrp="1"/>
          </p:cNvSpPr>
          <p:nvPr>
            <p:ph type="dt" sz="half" idx="10"/>
          </p:nvPr>
        </p:nvSpPr>
        <p:spPr/>
        <p:txBody>
          <a:bodyPr/>
          <a:lstStyle/>
          <a:p>
            <a:fld id="{083D7AA8-7FFF-0D4F-9F4F-B6F69848EFE4}" type="datetimeFigureOut">
              <a:rPr lang="en-GB" smtClean="0"/>
              <a:t>05/03/2025</a:t>
            </a:fld>
            <a:endParaRPr lang="en-GB"/>
          </a:p>
        </p:txBody>
      </p:sp>
      <p:sp>
        <p:nvSpPr>
          <p:cNvPr id="5" name="Footer Placeholder 4">
            <a:extLst>
              <a:ext uri="{FF2B5EF4-FFF2-40B4-BE49-F238E27FC236}">
                <a16:creationId xmlns:a16="http://schemas.microsoft.com/office/drawing/2014/main" id="{921DC29C-0B8A-2532-76D9-73980CBC7B2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81344CD-2A88-E123-CE51-49B274C25EA4}"/>
              </a:ext>
            </a:extLst>
          </p:cNvPr>
          <p:cNvSpPr>
            <a:spLocks noGrp="1"/>
          </p:cNvSpPr>
          <p:nvPr>
            <p:ph type="sldNum" sz="quarter" idx="12"/>
          </p:nvPr>
        </p:nvSpPr>
        <p:spPr/>
        <p:txBody>
          <a:bodyPr/>
          <a:lstStyle/>
          <a:p>
            <a:fld id="{82CAA25E-9231-B94C-882C-EE10AC584FD5}" type="slidenum">
              <a:rPr lang="en-GB" smtClean="0"/>
              <a:t>‹#›</a:t>
            </a:fld>
            <a:endParaRPr lang="en-GB"/>
          </a:p>
        </p:txBody>
      </p:sp>
    </p:spTree>
    <p:extLst>
      <p:ext uri="{BB962C8B-B14F-4D97-AF65-F5344CB8AC3E}">
        <p14:creationId xmlns:p14="http://schemas.microsoft.com/office/powerpoint/2010/main" val="18314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D54D6-8A1F-887D-6FFA-C55DCA370D1A}"/>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EEBA2A8B-A312-9CC9-7C9B-C4509A1D857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6650179-352B-AB5D-9E99-69944C0A653F}"/>
              </a:ext>
            </a:extLst>
          </p:cNvPr>
          <p:cNvSpPr>
            <a:spLocks noGrp="1"/>
          </p:cNvSpPr>
          <p:nvPr>
            <p:ph type="dt" sz="half" idx="10"/>
          </p:nvPr>
        </p:nvSpPr>
        <p:spPr/>
        <p:txBody>
          <a:bodyPr/>
          <a:lstStyle/>
          <a:p>
            <a:fld id="{083D7AA8-7FFF-0D4F-9F4F-B6F69848EFE4}" type="datetimeFigureOut">
              <a:rPr lang="en-GB" smtClean="0"/>
              <a:t>05/03/2025</a:t>
            </a:fld>
            <a:endParaRPr lang="en-GB"/>
          </a:p>
        </p:txBody>
      </p:sp>
      <p:sp>
        <p:nvSpPr>
          <p:cNvPr id="5" name="Footer Placeholder 4">
            <a:extLst>
              <a:ext uri="{FF2B5EF4-FFF2-40B4-BE49-F238E27FC236}">
                <a16:creationId xmlns:a16="http://schemas.microsoft.com/office/drawing/2014/main" id="{62B3D028-2AAA-69A6-9D08-132E926EA3F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A90FA3D-FE7B-C4EB-56AA-FDE1F83E71FB}"/>
              </a:ext>
            </a:extLst>
          </p:cNvPr>
          <p:cNvSpPr>
            <a:spLocks noGrp="1"/>
          </p:cNvSpPr>
          <p:nvPr>
            <p:ph type="sldNum" sz="quarter" idx="12"/>
          </p:nvPr>
        </p:nvSpPr>
        <p:spPr/>
        <p:txBody>
          <a:bodyPr/>
          <a:lstStyle/>
          <a:p>
            <a:fld id="{82CAA25E-9231-B94C-882C-EE10AC584FD5}" type="slidenum">
              <a:rPr lang="en-GB" smtClean="0"/>
              <a:t>‹#›</a:t>
            </a:fld>
            <a:endParaRPr lang="en-GB"/>
          </a:p>
        </p:txBody>
      </p:sp>
    </p:spTree>
    <p:extLst>
      <p:ext uri="{BB962C8B-B14F-4D97-AF65-F5344CB8AC3E}">
        <p14:creationId xmlns:p14="http://schemas.microsoft.com/office/powerpoint/2010/main" val="399109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70D22-8705-F841-6A53-73FD4531335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B404A417-55D9-5A55-21CE-08D359F0AF9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F62EE40-AE1A-92F2-7296-696AA3B75DEA}"/>
              </a:ext>
            </a:extLst>
          </p:cNvPr>
          <p:cNvSpPr>
            <a:spLocks noGrp="1"/>
          </p:cNvSpPr>
          <p:nvPr>
            <p:ph type="dt" sz="half" idx="10"/>
          </p:nvPr>
        </p:nvSpPr>
        <p:spPr/>
        <p:txBody>
          <a:bodyPr/>
          <a:lstStyle/>
          <a:p>
            <a:fld id="{083D7AA8-7FFF-0D4F-9F4F-B6F69848EFE4}" type="datetimeFigureOut">
              <a:rPr lang="en-GB" smtClean="0"/>
              <a:t>05/03/2025</a:t>
            </a:fld>
            <a:endParaRPr lang="en-GB"/>
          </a:p>
        </p:txBody>
      </p:sp>
      <p:sp>
        <p:nvSpPr>
          <p:cNvPr id="5" name="Footer Placeholder 4">
            <a:extLst>
              <a:ext uri="{FF2B5EF4-FFF2-40B4-BE49-F238E27FC236}">
                <a16:creationId xmlns:a16="http://schemas.microsoft.com/office/drawing/2014/main" id="{EFE565A8-6323-DFE2-BBB5-873B2C3D5B9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A0D65F6-35BA-6D60-6631-4B2CA0D0FE22}"/>
              </a:ext>
            </a:extLst>
          </p:cNvPr>
          <p:cNvSpPr>
            <a:spLocks noGrp="1"/>
          </p:cNvSpPr>
          <p:nvPr>
            <p:ph type="sldNum" sz="quarter" idx="12"/>
          </p:nvPr>
        </p:nvSpPr>
        <p:spPr/>
        <p:txBody>
          <a:bodyPr/>
          <a:lstStyle/>
          <a:p>
            <a:fld id="{82CAA25E-9231-B94C-882C-EE10AC584FD5}" type="slidenum">
              <a:rPr lang="en-GB" smtClean="0"/>
              <a:t>‹#›</a:t>
            </a:fld>
            <a:endParaRPr lang="en-GB"/>
          </a:p>
        </p:txBody>
      </p:sp>
    </p:spTree>
    <p:extLst>
      <p:ext uri="{BB962C8B-B14F-4D97-AF65-F5344CB8AC3E}">
        <p14:creationId xmlns:p14="http://schemas.microsoft.com/office/powerpoint/2010/main" val="2411337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B50B2-7C56-1444-CC4C-11D45752FD18}"/>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1A8C5011-CFC7-1F00-13CC-D309A053F7DC}"/>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5DFDAB28-DFAD-85E6-6BC4-AA64682B329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6EDC8027-76DB-9BAA-EE8E-A615A277C943}"/>
              </a:ext>
            </a:extLst>
          </p:cNvPr>
          <p:cNvSpPr>
            <a:spLocks noGrp="1"/>
          </p:cNvSpPr>
          <p:nvPr>
            <p:ph type="dt" sz="half" idx="10"/>
          </p:nvPr>
        </p:nvSpPr>
        <p:spPr/>
        <p:txBody>
          <a:bodyPr/>
          <a:lstStyle/>
          <a:p>
            <a:fld id="{083D7AA8-7FFF-0D4F-9F4F-B6F69848EFE4}" type="datetimeFigureOut">
              <a:rPr lang="en-GB" smtClean="0"/>
              <a:t>05/03/2025</a:t>
            </a:fld>
            <a:endParaRPr lang="en-GB"/>
          </a:p>
        </p:txBody>
      </p:sp>
      <p:sp>
        <p:nvSpPr>
          <p:cNvPr id="6" name="Footer Placeholder 5">
            <a:extLst>
              <a:ext uri="{FF2B5EF4-FFF2-40B4-BE49-F238E27FC236}">
                <a16:creationId xmlns:a16="http://schemas.microsoft.com/office/drawing/2014/main" id="{957A4402-4D5C-1852-BC73-F7D5F876DF3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AEAF0AD-198D-DF34-11AF-FFFF0AE9F585}"/>
              </a:ext>
            </a:extLst>
          </p:cNvPr>
          <p:cNvSpPr>
            <a:spLocks noGrp="1"/>
          </p:cNvSpPr>
          <p:nvPr>
            <p:ph type="sldNum" sz="quarter" idx="12"/>
          </p:nvPr>
        </p:nvSpPr>
        <p:spPr/>
        <p:txBody>
          <a:bodyPr/>
          <a:lstStyle/>
          <a:p>
            <a:fld id="{82CAA25E-9231-B94C-882C-EE10AC584FD5}" type="slidenum">
              <a:rPr lang="en-GB" smtClean="0"/>
              <a:t>‹#›</a:t>
            </a:fld>
            <a:endParaRPr lang="en-GB"/>
          </a:p>
        </p:txBody>
      </p:sp>
    </p:spTree>
    <p:extLst>
      <p:ext uri="{BB962C8B-B14F-4D97-AF65-F5344CB8AC3E}">
        <p14:creationId xmlns:p14="http://schemas.microsoft.com/office/powerpoint/2010/main" val="3475954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AFFF7-C78D-8C79-6229-B9BB9D365F3F}"/>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7B000468-47FB-5328-3BDE-586C3EE65D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6B1F813C-B34B-1089-8C6E-A2419A0AEEB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6754A41C-6702-D193-A331-B78FE68227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ED8CEF2-A260-71BC-6B71-BE6F77563C9A}"/>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40835918-F532-60E2-1125-D9CB929FADA6}"/>
              </a:ext>
            </a:extLst>
          </p:cNvPr>
          <p:cNvSpPr>
            <a:spLocks noGrp="1"/>
          </p:cNvSpPr>
          <p:nvPr>
            <p:ph type="dt" sz="half" idx="10"/>
          </p:nvPr>
        </p:nvSpPr>
        <p:spPr/>
        <p:txBody>
          <a:bodyPr/>
          <a:lstStyle/>
          <a:p>
            <a:fld id="{083D7AA8-7FFF-0D4F-9F4F-B6F69848EFE4}" type="datetimeFigureOut">
              <a:rPr lang="en-GB" smtClean="0"/>
              <a:t>05/03/2025</a:t>
            </a:fld>
            <a:endParaRPr lang="en-GB"/>
          </a:p>
        </p:txBody>
      </p:sp>
      <p:sp>
        <p:nvSpPr>
          <p:cNvPr id="8" name="Footer Placeholder 7">
            <a:extLst>
              <a:ext uri="{FF2B5EF4-FFF2-40B4-BE49-F238E27FC236}">
                <a16:creationId xmlns:a16="http://schemas.microsoft.com/office/drawing/2014/main" id="{492C43A5-9A0A-DEF9-4171-4379B41F3D3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FDEFAA4-E43A-3A92-EEF1-B7EC5AA57963}"/>
              </a:ext>
            </a:extLst>
          </p:cNvPr>
          <p:cNvSpPr>
            <a:spLocks noGrp="1"/>
          </p:cNvSpPr>
          <p:nvPr>
            <p:ph type="sldNum" sz="quarter" idx="12"/>
          </p:nvPr>
        </p:nvSpPr>
        <p:spPr/>
        <p:txBody>
          <a:bodyPr/>
          <a:lstStyle/>
          <a:p>
            <a:fld id="{82CAA25E-9231-B94C-882C-EE10AC584FD5}" type="slidenum">
              <a:rPr lang="en-GB" smtClean="0"/>
              <a:t>‹#›</a:t>
            </a:fld>
            <a:endParaRPr lang="en-GB"/>
          </a:p>
        </p:txBody>
      </p:sp>
    </p:spTree>
    <p:extLst>
      <p:ext uri="{BB962C8B-B14F-4D97-AF65-F5344CB8AC3E}">
        <p14:creationId xmlns:p14="http://schemas.microsoft.com/office/powerpoint/2010/main" val="3240018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EDDC3-BE6A-025D-DB59-E384096A0EE4}"/>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A1F8B15A-D6DB-8787-9D50-DF32C25DF347}"/>
              </a:ext>
            </a:extLst>
          </p:cNvPr>
          <p:cNvSpPr>
            <a:spLocks noGrp="1"/>
          </p:cNvSpPr>
          <p:nvPr>
            <p:ph type="dt" sz="half" idx="10"/>
          </p:nvPr>
        </p:nvSpPr>
        <p:spPr/>
        <p:txBody>
          <a:bodyPr/>
          <a:lstStyle/>
          <a:p>
            <a:fld id="{083D7AA8-7FFF-0D4F-9F4F-B6F69848EFE4}" type="datetimeFigureOut">
              <a:rPr lang="en-GB" smtClean="0"/>
              <a:t>05/03/2025</a:t>
            </a:fld>
            <a:endParaRPr lang="en-GB"/>
          </a:p>
        </p:txBody>
      </p:sp>
      <p:sp>
        <p:nvSpPr>
          <p:cNvPr id="4" name="Footer Placeholder 3">
            <a:extLst>
              <a:ext uri="{FF2B5EF4-FFF2-40B4-BE49-F238E27FC236}">
                <a16:creationId xmlns:a16="http://schemas.microsoft.com/office/drawing/2014/main" id="{17777F42-30E8-B64F-2AB3-5B793145152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2303152-9EA8-6B6C-E173-D652DEAA56DB}"/>
              </a:ext>
            </a:extLst>
          </p:cNvPr>
          <p:cNvSpPr>
            <a:spLocks noGrp="1"/>
          </p:cNvSpPr>
          <p:nvPr>
            <p:ph type="sldNum" sz="quarter" idx="12"/>
          </p:nvPr>
        </p:nvSpPr>
        <p:spPr/>
        <p:txBody>
          <a:bodyPr/>
          <a:lstStyle/>
          <a:p>
            <a:fld id="{82CAA25E-9231-B94C-882C-EE10AC584FD5}" type="slidenum">
              <a:rPr lang="en-GB" smtClean="0"/>
              <a:t>‹#›</a:t>
            </a:fld>
            <a:endParaRPr lang="en-GB"/>
          </a:p>
        </p:txBody>
      </p:sp>
    </p:spTree>
    <p:extLst>
      <p:ext uri="{BB962C8B-B14F-4D97-AF65-F5344CB8AC3E}">
        <p14:creationId xmlns:p14="http://schemas.microsoft.com/office/powerpoint/2010/main" val="2493854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126287-B309-CFCE-E60D-A612DF398204}"/>
              </a:ext>
            </a:extLst>
          </p:cNvPr>
          <p:cNvSpPr>
            <a:spLocks noGrp="1"/>
          </p:cNvSpPr>
          <p:nvPr>
            <p:ph type="dt" sz="half" idx="10"/>
          </p:nvPr>
        </p:nvSpPr>
        <p:spPr/>
        <p:txBody>
          <a:bodyPr/>
          <a:lstStyle/>
          <a:p>
            <a:fld id="{083D7AA8-7FFF-0D4F-9F4F-B6F69848EFE4}" type="datetimeFigureOut">
              <a:rPr lang="en-GB" smtClean="0"/>
              <a:t>05/03/2025</a:t>
            </a:fld>
            <a:endParaRPr lang="en-GB"/>
          </a:p>
        </p:txBody>
      </p:sp>
      <p:sp>
        <p:nvSpPr>
          <p:cNvPr id="3" name="Footer Placeholder 2">
            <a:extLst>
              <a:ext uri="{FF2B5EF4-FFF2-40B4-BE49-F238E27FC236}">
                <a16:creationId xmlns:a16="http://schemas.microsoft.com/office/drawing/2014/main" id="{B8EA1304-2ECC-2EB6-2877-82D45B29787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3B61DA0-9887-55E8-3FB0-D0748E8E2E1B}"/>
              </a:ext>
            </a:extLst>
          </p:cNvPr>
          <p:cNvSpPr>
            <a:spLocks noGrp="1"/>
          </p:cNvSpPr>
          <p:nvPr>
            <p:ph type="sldNum" sz="quarter" idx="12"/>
          </p:nvPr>
        </p:nvSpPr>
        <p:spPr/>
        <p:txBody>
          <a:bodyPr/>
          <a:lstStyle/>
          <a:p>
            <a:fld id="{82CAA25E-9231-B94C-882C-EE10AC584FD5}" type="slidenum">
              <a:rPr lang="en-GB" smtClean="0"/>
              <a:t>‹#›</a:t>
            </a:fld>
            <a:endParaRPr lang="en-GB"/>
          </a:p>
        </p:txBody>
      </p:sp>
    </p:spTree>
    <p:extLst>
      <p:ext uri="{BB962C8B-B14F-4D97-AF65-F5344CB8AC3E}">
        <p14:creationId xmlns:p14="http://schemas.microsoft.com/office/powerpoint/2010/main" val="3198827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70C16-F105-91D5-B3A6-64EF987E7CC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AAD69E7E-A46D-4FA1-5E40-8472C73C70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94618019-8354-09CD-F874-8CC6AC087C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735753B-00C4-6DF0-FA40-FA330D23E1C9}"/>
              </a:ext>
            </a:extLst>
          </p:cNvPr>
          <p:cNvSpPr>
            <a:spLocks noGrp="1"/>
          </p:cNvSpPr>
          <p:nvPr>
            <p:ph type="dt" sz="half" idx="10"/>
          </p:nvPr>
        </p:nvSpPr>
        <p:spPr/>
        <p:txBody>
          <a:bodyPr/>
          <a:lstStyle/>
          <a:p>
            <a:fld id="{083D7AA8-7FFF-0D4F-9F4F-B6F69848EFE4}" type="datetimeFigureOut">
              <a:rPr lang="en-GB" smtClean="0"/>
              <a:t>05/03/2025</a:t>
            </a:fld>
            <a:endParaRPr lang="en-GB"/>
          </a:p>
        </p:txBody>
      </p:sp>
      <p:sp>
        <p:nvSpPr>
          <p:cNvPr id="6" name="Footer Placeholder 5">
            <a:extLst>
              <a:ext uri="{FF2B5EF4-FFF2-40B4-BE49-F238E27FC236}">
                <a16:creationId xmlns:a16="http://schemas.microsoft.com/office/drawing/2014/main" id="{F0D93A1A-71C8-91D5-DF1C-D3EAFDA6076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1D3C52A-3BFD-B0BD-7220-39B2F3A34C2A}"/>
              </a:ext>
            </a:extLst>
          </p:cNvPr>
          <p:cNvSpPr>
            <a:spLocks noGrp="1"/>
          </p:cNvSpPr>
          <p:nvPr>
            <p:ph type="sldNum" sz="quarter" idx="12"/>
          </p:nvPr>
        </p:nvSpPr>
        <p:spPr/>
        <p:txBody>
          <a:bodyPr/>
          <a:lstStyle/>
          <a:p>
            <a:fld id="{82CAA25E-9231-B94C-882C-EE10AC584FD5}" type="slidenum">
              <a:rPr lang="en-GB" smtClean="0"/>
              <a:t>‹#›</a:t>
            </a:fld>
            <a:endParaRPr lang="en-GB"/>
          </a:p>
        </p:txBody>
      </p:sp>
    </p:spTree>
    <p:extLst>
      <p:ext uri="{BB962C8B-B14F-4D97-AF65-F5344CB8AC3E}">
        <p14:creationId xmlns:p14="http://schemas.microsoft.com/office/powerpoint/2010/main" val="1577927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E2959-4061-1F97-471A-8B5B4338004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6D2D779A-48EC-B3A5-6AF3-3C10AE5707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0677750-B341-85D5-D303-204942590C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271EB35-9C63-59F2-182A-6EE506D3DADA}"/>
              </a:ext>
            </a:extLst>
          </p:cNvPr>
          <p:cNvSpPr>
            <a:spLocks noGrp="1"/>
          </p:cNvSpPr>
          <p:nvPr>
            <p:ph type="dt" sz="half" idx="10"/>
          </p:nvPr>
        </p:nvSpPr>
        <p:spPr/>
        <p:txBody>
          <a:bodyPr/>
          <a:lstStyle/>
          <a:p>
            <a:fld id="{083D7AA8-7FFF-0D4F-9F4F-B6F69848EFE4}" type="datetimeFigureOut">
              <a:rPr lang="en-GB" smtClean="0"/>
              <a:t>05/03/2025</a:t>
            </a:fld>
            <a:endParaRPr lang="en-GB"/>
          </a:p>
        </p:txBody>
      </p:sp>
      <p:sp>
        <p:nvSpPr>
          <p:cNvPr id="6" name="Footer Placeholder 5">
            <a:extLst>
              <a:ext uri="{FF2B5EF4-FFF2-40B4-BE49-F238E27FC236}">
                <a16:creationId xmlns:a16="http://schemas.microsoft.com/office/drawing/2014/main" id="{7F025339-CAFC-493E-2EB3-319000706AE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B51D84F-5247-BCEC-1EEF-1743D015B0D0}"/>
              </a:ext>
            </a:extLst>
          </p:cNvPr>
          <p:cNvSpPr>
            <a:spLocks noGrp="1"/>
          </p:cNvSpPr>
          <p:nvPr>
            <p:ph type="sldNum" sz="quarter" idx="12"/>
          </p:nvPr>
        </p:nvSpPr>
        <p:spPr/>
        <p:txBody>
          <a:bodyPr/>
          <a:lstStyle/>
          <a:p>
            <a:fld id="{82CAA25E-9231-B94C-882C-EE10AC584FD5}" type="slidenum">
              <a:rPr lang="en-GB" smtClean="0"/>
              <a:t>‹#›</a:t>
            </a:fld>
            <a:endParaRPr lang="en-GB"/>
          </a:p>
        </p:txBody>
      </p:sp>
    </p:spTree>
    <p:extLst>
      <p:ext uri="{BB962C8B-B14F-4D97-AF65-F5344CB8AC3E}">
        <p14:creationId xmlns:p14="http://schemas.microsoft.com/office/powerpoint/2010/main" val="535043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72322B-6FC9-7BE3-5003-3D676D139A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5CD05A6D-50C5-044A-1014-EABD57D10A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129A6FF-D26C-9F96-1368-4382C15B4B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83D7AA8-7FFF-0D4F-9F4F-B6F69848EFE4}" type="datetimeFigureOut">
              <a:rPr lang="en-GB" smtClean="0"/>
              <a:t>05/03/2025</a:t>
            </a:fld>
            <a:endParaRPr lang="en-GB"/>
          </a:p>
        </p:txBody>
      </p:sp>
      <p:sp>
        <p:nvSpPr>
          <p:cNvPr id="5" name="Footer Placeholder 4">
            <a:extLst>
              <a:ext uri="{FF2B5EF4-FFF2-40B4-BE49-F238E27FC236}">
                <a16:creationId xmlns:a16="http://schemas.microsoft.com/office/drawing/2014/main" id="{4CB10AA6-4CB7-9E6D-4B25-22DF2DE1EC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34DEA946-B28B-8015-C9FD-B67AE449C6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2CAA25E-9231-B94C-882C-EE10AC584FD5}" type="slidenum">
              <a:rPr lang="en-GB" smtClean="0"/>
              <a:t>‹#›</a:t>
            </a:fld>
            <a:endParaRPr lang="en-GB"/>
          </a:p>
        </p:txBody>
      </p:sp>
    </p:spTree>
    <p:extLst>
      <p:ext uri="{BB962C8B-B14F-4D97-AF65-F5344CB8AC3E}">
        <p14:creationId xmlns:p14="http://schemas.microsoft.com/office/powerpoint/2010/main" val="36337845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coin&#10;&#10;Description automatically generated">
            <a:extLst>
              <a:ext uri="{FF2B5EF4-FFF2-40B4-BE49-F238E27FC236}">
                <a16:creationId xmlns:a16="http://schemas.microsoft.com/office/drawing/2014/main" id="{EEC86434-4231-9081-D6B3-EA54BA49B841}"/>
              </a:ext>
            </a:extLst>
          </p:cNvPr>
          <p:cNvPicPr>
            <a:picLocks noChangeAspect="1"/>
          </p:cNvPicPr>
          <p:nvPr/>
        </p:nvPicPr>
        <p:blipFill>
          <a:blip r:embed="rId2"/>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39170264-909E-0F31-22C2-370C9C5117D0}"/>
              </a:ext>
            </a:extLst>
          </p:cNvPr>
          <p:cNvSpPr txBox="1">
            <a:spLocks/>
          </p:cNvSpPr>
          <p:nvPr/>
        </p:nvSpPr>
        <p:spPr>
          <a:xfrm>
            <a:off x="414413" y="5391047"/>
            <a:ext cx="4440382" cy="123882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5400" dirty="0">
                <a:latin typeface="Calibri" panose="020F0502020204030204" pitchFamily="34" charset="0"/>
                <a:cs typeface="Calibri" panose="020F0502020204030204" pitchFamily="34" charset="0"/>
              </a:rPr>
              <a:t>John 14:15-27</a:t>
            </a:r>
          </a:p>
        </p:txBody>
      </p:sp>
      <p:sp>
        <p:nvSpPr>
          <p:cNvPr id="8" name="Title 1">
            <a:extLst>
              <a:ext uri="{FF2B5EF4-FFF2-40B4-BE49-F238E27FC236}">
                <a16:creationId xmlns:a16="http://schemas.microsoft.com/office/drawing/2014/main" id="{32BED4C9-47BF-4E62-527A-0D4B1D0C362D}"/>
              </a:ext>
            </a:extLst>
          </p:cNvPr>
          <p:cNvSpPr txBox="1">
            <a:spLocks/>
          </p:cNvSpPr>
          <p:nvPr/>
        </p:nvSpPr>
        <p:spPr>
          <a:xfrm>
            <a:off x="3485147" y="1089920"/>
            <a:ext cx="4374777" cy="20447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5400" dirty="0">
                <a:latin typeface="Calibri" panose="020F0502020204030204" pitchFamily="34" charset="0"/>
                <a:cs typeface="Calibri" panose="020F0502020204030204" pitchFamily="34" charset="0"/>
              </a:rPr>
              <a:t>‘I believe in the Holy Spirit’</a:t>
            </a:r>
          </a:p>
        </p:txBody>
      </p:sp>
    </p:spTree>
    <p:extLst>
      <p:ext uri="{BB962C8B-B14F-4D97-AF65-F5344CB8AC3E}">
        <p14:creationId xmlns:p14="http://schemas.microsoft.com/office/powerpoint/2010/main" val="3984030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FDA9E8-5BB6-0493-3839-2957D4821CD8}"/>
            </a:ext>
          </a:extLst>
        </p:cNvPr>
        <p:cNvGrpSpPr/>
        <p:nvPr/>
      </p:nvGrpSpPr>
      <p:grpSpPr>
        <a:xfrm>
          <a:off x="0" y="0"/>
          <a:ext cx="0" cy="0"/>
          <a:chOff x="0" y="0"/>
          <a:chExt cx="0" cy="0"/>
        </a:xfrm>
      </p:grpSpPr>
      <p:pic>
        <p:nvPicPr>
          <p:cNvPr id="5" name="Picture 4" descr="A close-up of a coin&#10;&#10;Description automatically generated">
            <a:extLst>
              <a:ext uri="{FF2B5EF4-FFF2-40B4-BE49-F238E27FC236}">
                <a16:creationId xmlns:a16="http://schemas.microsoft.com/office/drawing/2014/main" id="{62D0FCB4-9148-A5B1-4364-D131A1748A78}"/>
              </a:ext>
            </a:extLst>
          </p:cNvPr>
          <p:cNvPicPr>
            <a:picLocks noChangeAspect="1"/>
          </p:cNvPicPr>
          <p:nvPr/>
        </p:nvPicPr>
        <p:blipFill>
          <a:blip r:embed="rId2"/>
          <a:stretch>
            <a:fillRect/>
          </a:stretch>
        </p:blipFill>
        <p:spPr>
          <a:xfrm>
            <a:off x="0" y="0"/>
            <a:ext cx="12192000" cy="6858000"/>
          </a:xfrm>
          <a:prstGeom prst="rect">
            <a:avLst/>
          </a:prstGeom>
        </p:spPr>
      </p:pic>
      <p:pic>
        <p:nvPicPr>
          <p:cNvPr id="12290" name="Picture 2" descr="Who Feels Personal Peace on Earth?">
            <a:extLst>
              <a:ext uri="{FF2B5EF4-FFF2-40B4-BE49-F238E27FC236}">
                <a16:creationId xmlns:a16="http://schemas.microsoft.com/office/drawing/2014/main" id="{1A75876A-C9E5-84EA-571D-9074AAE404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10B8F25-2318-0C63-2D0E-A1A8B22F22B5}"/>
              </a:ext>
            </a:extLst>
          </p:cNvPr>
          <p:cNvSpPr txBox="1">
            <a:spLocks/>
          </p:cNvSpPr>
          <p:nvPr/>
        </p:nvSpPr>
        <p:spPr>
          <a:xfrm>
            <a:off x="6096000" y="0"/>
            <a:ext cx="5642344" cy="181597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GB" sz="5400" dirty="0">
                <a:latin typeface="Calibri" panose="020F0502020204030204" pitchFamily="34" charset="0"/>
                <a:cs typeface="Calibri" panose="020F0502020204030204" pitchFamily="34" charset="0"/>
              </a:rPr>
              <a:t>The Holy Spirit brings us peace</a:t>
            </a:r>
          </a:p>
        </p:txBody>
      </p:sp>
    </p:spTree>
    <p:extLst>
      <p:ext uri="{BB962C8B-B14F-4D97-AF65-F5344CB8AC3E}">
        <p14:creationId xmlns:p14="http://schemas.microsoft.com/office/powerpoint/2010/main" val="24532733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2FC44E-E78B-F8DC-22EE-609BC8216AB3}"/>
            </a:ext>
          </a:extLst>
        </p:cNvPr>
        <p:cNvGrpSpPr/>
        <p:nvPr/>
      </p:nvGrpSpPr>
      <p:grpSpPr>
        <a:xfrm>
          <a:off x="0" y="0"/>
          <a:ext cx="0" cy="0"/>
          <a:chOff x="0" y="0"/>
          <a:chExt cx="0" cy="0"/>
        </a:xfrm>
      </p:grpSpPr>
      <p:pic>
        <p:nvPicPr>
          <p:cNvPr id="5" name="Picture 4" descr="A close-up of a coin&#10;&#10;Description automatically generated">
            <a:extLst>
              <a:ext uri="{FF2B5EF4-FFF2-40B4-BE49-F238E27FC236}">
                <a16:creationId xmlns:a16="http://schemas.microsoft.com/office/drawing/2014/main" id="{2C53A028-CBC7-8AC3-9E5F-D9A89BBF0FAD}"/>
              </a:ext>
            </a:extLst>
          </p:cNvPr>
          <p:cNvPicPr>
            <a:picLocks noChangeAspect="1"/>
          </p:cNvPicPr>
          <p:nvPr/>
        </p:nvPicPr>
        <p:blipFill>
          <a:blip r:embed="rId2"/>
          <a:stretch>
            <a:fillRect/>
          </a:stretch>
        </p:blipFill>
        <p:spPr>
          <a:xfrm>
            <a:off x="0" y="0"/>
            <a:ext cx="12192000" cy="6858000"/>
          </a:xfrm>
          <a:prstGeom prst="rect">
            <a:avLst/>
          </a:prstGeom>
        </p:spPr>
      </p:pic>
      <p:pic>
        <p:nvPicPr>
          <p:cNvPr id="12290" name="Picture 2" descr="Who Feels Personal Peace on Earth?">
            <a:extLst>
              <a:ext uri="{FF2B5EF4-FFF2-40B4-BE49-F238E27FC236}">
                <a16:creationId xmlns:a16="http://schemas.microsoft.com/office/drawing/2014/main" id="{7A1CBF35-8FED-650D-0BCD-F7F17A9AC7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CD0EC5D-F165-2770-4D0A-B909A17E2385}"/>
              </a:ext>
            </a:extLst>
          </p:cNvPr>
          <p:cNvSpPr txBox="1">
            <a:spLocks/>
          </p:cNvSpPr>
          <p:nvPr/>
        </p:nvSpPr>
        <p:spPr>
          <a:xfrm>
            <a:off x="6096000" y="0"/>
            <a:ext cx="5642344" cy="181597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GB" sz="5400" dirty="0">
                <a:latin typeface="Calibri" panose="020F0502020204030204" pitchFamily="34" charset="0"/>
                <a:cs typeface="Calibri" panose="020F0502020204030204" pitchFamily="34" charset="0"/>
              </a:rPr>
              <a:t>The Holy Spirit brings us peace</a:t>
            </a:r>
          </a:p>
        </p:txBody>
      </p:sp>
      <p:sp>
        <p:nvSpPr>
          <p:cNvPr id="3" name="TextBox 2">
            <a:extLst>
              <a:ext uri="{FF2B5EF4-FFF2-40B4-BE49-F238E27FC236}">
                <a16:creationId xmlns:a16="http://schemas.microsoft.com/office/drawing/2014/main" id="{D75B9FEE-AA9F-F112-9C62-3BE810485735}"/>
              </a:ext>
            </a:extLst>
          </p:cNvPr>
          <p:cNvSpPr txBox="1"/>
          <p:nvPr/>
        </p:nvSpPr>
        <p:spPr>
          <a:xfrm>
            <a:off x="7672603" y="3161847"/>
            <a:ext cx="4519397" cy="3323987"/>
          </a:xfrm>
          <a:prstGeom prst="rect">
            <a:avLst/>
          </a:prstGeom>
          <a:solidFill>
            <a:schemeClr val="accent2">
              <a:lumMod val="60000"/>
              <a:lumOff val="40000"/>
              <a:alpha val="48909"/>
            </a:schemeClr>
          </a:solidFill>
        </p:spPr>
        <p:txBody>
          <a:bodyPr wrap="square" rtlCol="0">
            <a:spAutoFit/>
          </a:bodyPr>
          <a:lstStyle/>
          <a:p>
            <a:r>
              <a:rPr lang="en-GB" sz="3200" i="1" kern="100" dirty="0">
                <a:effectLst/>
                <a:latin typeface="Calibri" panose="020F0502020204030204" pitchFamily="34" charset="0"/>
                <a:ea typeface="Aptos" panose="020B0004020202020204" pitchFamily="34" charset="0"/>
                <a:cs typeface="Times New Roman (Body CS)"/>
              </a:rPr>
              <a:t>‘the fruit of the Spirit is love, joy, peace, patience, kindness, goodness, faithfulness, gentleness and self-control’</a:t>
            </a:r>
          </a:p>
          <a:p>
            <a:r>
              <a:rPr lang="en-GB" sz="3200" i="1" kern="100" dirty="0">
                <a:latin typeface="Calibri" panose="020F0502020204030204" pitchFamily="34" charset="0"/>
                <a:ea typeface="Aptos" panose="020B0004020202020204" pitchFamily="34" charset="0"/>
                <a:cs typeface="Times New Roman (Body CS)"/>
              </a:rPr>
              <a:t>		      Gal 5:22-23</a:t>
            </a:r>
            <a:endParaRPr lang="en-GB" sz="3200" kern="100" dirty="0">
              <a:effectLst/>
              <a:latin typeface="Calibri" panose="020F0502020204030204" pitchFamily="34" charset="0"/>
              <a:ea typeface="Aptos" panose="020B0004020202020204" pitchFamily="34" charset="0"/>
              <a:cs typeface="Times New Roman (Body CS)"/>
            </a:endParaRPr>
          </a:p>
          <a:p>
            <a:endParaRPr lang="en-GB" dirty="0"/>
          </a:p>
        </p:txBody>
      </p:sp>
    </p:spTree>
    <p:extLst>
      <p:ext uri="{BB962C8B-B14F-4D97-AF65-F5344CB8AC3E}">
        <p14:creationId xmlns:p14="http://schemas.microsoft.com/office/powerpoint/2010/main" val="40519144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8412B0-543B-A056-0D34-7017FDC9F81F}"/>
            </a:ext>
          </a:extLst>
        </p:cNvPr>
        <p:cNvGrpSpPr/>
        <p:nvPr/>
      </p:nvGrpSpPr>
      <p:grpSpPr>
        <a:xfrm>
          <a:off x="0" y="0"/>
          <a:ext cx="0" cy="0"/>
          <a:chOff x="0" y="0"/>
          <a:chExt cx="0" cy="0"/>
        </a:xfrm>
      </p:grpSpPr>
      <p:pic>
        <p:nvPicPr>
          <p:cNvPr id="5" name="Picture 4" descr="A close-up of a coin&#10;&#10;Description automatically generated">
            <a:extLst>
              <a:ext uri="{FF2B5EF4-FFF2-40B4-BE49-F238E27FC236}">
                <a16:creationId xmlns:a16="http://schemas.microsoft.com/office/drawing/2014/main" id="{FC3F0953-F048-CFB7-4302-DEADDCB1A31E}"/>
              </a:ext>
            </a:extLst>
          </p:cNvPr>
          <p:cNvPicPr>
            <a:picLocks noChangeAspect="1"/>
          </p:cNvPicPr>
          <p:nvPr/>
        </p:nvPicPr>
        <p:blipFill>
          <a:blip r:embed="rId2"/>
          <a:stretch>
            <a:fillRect/>
          </a:stretch>
        </p:blipFill>
        <p:spPr>
          <a:xfrm>
            <a:off x="0" y="0"/>
            <a:ext cx="12192000" cy="6858000"/>
          </a:xfrm>
          <a:prstGeom prst="rect">
            <a:avLst/>
          </a:prstGeom>
        </p:spPr>
      </p:pic>
      <p:pic>
        <p:nvPicPr>
          <p:cNvPr id="14338" name="Picture 2" descr="Out of Your Heart Will Flow Rivers of Living Water | Desiring God">
            <a:extLst>
              <a:ext uri="{FF2B5EF4-FFF2-40B4-BE49-F238E27FC236}">
                <a16:creationId xmlns:a16="http://schemas.microsoft.com/office/drawing/2014/main" id="{0671F7FA-5989-9538-EAA5-62CAA4D612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62859A7-282B-AFFC-F796-8282A4F34603}"/>
              </a:ext>
            </a:extLst>
          </p:cNvPr>
          <p:cNvSpPr txBox="1">
            <a:spLocks/>
          </p:cNvSpPr>
          <p:nvPr/>
        </p:nvSpPr>
        <p:spPr>
          <a:xfrm>
            <a:off x="297711" y="5677786"/>
            <a:ext cx="6166884" cy="10079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GB" sz="5400" dirty="0">
                <a:latin typeface="Calibri" panose="020F0502020204030204" pitchFamily="34" charset="0"/>
                <a:cs typeface="Calibri" panose="020F0502020204030204" pitchFamily="34" charset="0"/>
              </a:rPr>
              <a:t>Rivers of living water</a:t>
            </a:r>
          </a:p>
        </p:txBody>
      </p:sp>
    </p:spTree>
    <p:extLst>
      <p:ext uri="{BB962C8B-B14F-4D97-AF65-F5344CB8AC3E}">
        <p14:creationId xmlns:p14="http://schemas.microsoft.com/office/powerpoint/2010/main" val="29443290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789F76-1A98-0312-C9B9-A4599FA5074D}"/>
            </a:ext>
          </a:extLst>
        </p:cNvPr>
        <p:cNvGrpSpPr/>
        <p:nvPr/>
      </p:nvGrpSpPr>
      <p:grpSpPr>
        <a:xfrm>
          <a:off x="0" y="0"/>
          <a:ext cx="0" cy="0"/>
          <a:chOff x="0" y="0"/>
          <a:chExt cx="0" cy="0"/>
        </a:xfrm>
      </p:grpSpPr>
      <p:pic>
        <p:nvPicPr>
          <p:cNvPr id="5" name="Picture 4" descr="A close-up of a coin&#10;&#10;Description automatically generated">
            <a:extLst>
              <a:ext uri="{FF2B5EF4-FFF2-40B4-BE49-F238E27FC236}">
                <a16:creationId xmlns:a16="http://schemas.microsoft.com/office/drawing/2014/main" id="{1FD685E1-6A97-3FFC-08C7-BD82C6AEF584}"/>
              </a:ext>
            </a:extLst>
          </p:cNvPr>
          <p:cNvPicPr>
            <a:picLocks noChangeAspect="1"/>
          </p:cNvPicPr>
          <p:nvPr/>
        </p:nvPicPr>
        <p:blipFill>
          <a:blip r:embed="rId2"/>
          <a:stretch>
            <a:fillRect/>
          </a:stretch>
        </p:blipFill>
        <p:spPr>
          <a:xfrm>
            <a:off x="0" y="0"/>
            <a:ext cx="12192000" cy="6858000"/>
          </a:xfrm>
          <a:prstGeom prst="rect">
            <a:avLst/>
          </a:prstGeom>
        </p:spPr>
      </p:pic>
      <p:pic>
        <p:nvPicPr>
          <p:cNvPr id="14338" name="Picture 2" descr="Out of Your Heart Will Flow Rivers of Living Water | Desiring God">
            <a:extLst>
              <a:ext uri="{FF2B5EF4-FFF2-40B4-BE49-F238E27FC236}">
                <a16:creationId xmlns:a16="http://schemas.microsoft.com/office/drawing/2014/main" id="{DD3262AC-9F98-4F52-FE69-FD110E6E81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CF5358E-49E3-0852-BF66-EDF75E7BD9E0}"/>
              </a:ext>
            </a:extLst>
          </p:cNvPr>
          <p:cNvSpPr txBox="1">
            <a:spLocks/>
          </p:cNvSpPr>
          <p:nvPr/>
        </p:nvSpPr>
        <p:spPr>
          <a:xfrm>
            <a:off x="297711" y="5677786"/>
            <a:ext cx="6166884" cy="10079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GB" sz="5400" dirty="0">
                <a:latin typeface="Calibri" panose="020F0502020204030204" pitchFamily="34" charset="0"/>
                <a:cs typeface="Calibri" panose="020F0502020204030204" pitchFamily="34" charset="0"/>
              </a:rPr>
              <a:t>Rivers of living water</a:t>
            </a:r>
          </a:p>
        </p:txBody>
      </p:sp>
      <p:sp>
        <p:nvSpPr>
          <p:cNvPr id="3" name="TextBox 2">
            <a:extLst>
              <a:ext uri="{FF2B5EF4-FFF2-40B4-BE49-F238E27FC236}">
                <a16:creationId xmlns:a16="http://schemas.microsoft.com/office/drawing/2014/main" id="{6B999A02-310A-E1A5-703E-EFFB3D3F9691}"/>
              </a:ext>
            </a:extLst>
          </p:cNvPr>
          <p:cNvSpPr txBox="1"/>
          <p:nvPr/>
        </p:nvSpPr>
        <p:spPr>
          <a:xfrm>
            <a:off x="4746631" y="1520785"/>
            <a:ext cx="7315200" cy="4308872"/>
          </a:xfrm>
          <a:prstGeom prst="rect">
            <a:avLst/>
          </a:prstGeom>
          <a:solidFill>
            <a:schemeClr val="accent1">
              <a:alpha val="48961"/>
            </a:schemeClr>
          </a:solidFill>
        </p:spPr>
        <p:txBody>
          <a:bodyPr wrap="square" rtlCol="0">
            <a:spAutoFit/>
          </a:bodyPr>
          <a:lstStyle/>
          <a:p>
            <a:r>
              <a:rPr lang="en-GB" sz="3200" i="1" kern="100" dirty="0">
                <a:solidFill>
                  <a:schemeClr val="bg1"/>
                </a:solidFill>
                <a:effectLst/>
                <a:latin typeface="Calibri" panose="020F0502020204030204" pitchFamily="34" charset="0"/>
                <a:ea typeface="Aptos" panose="020B0004020202020204" pitchFamily="34" charset="0"/>
                <a:cs typeface="Times New Roman (Body CS)"/>
              </a:rPr>
              <a:t>‘Which of you fathers, if your son asks for a fish, will give him a snake instead? Or if he asks for an egg, will give him a scorpion? If you then, though you are evil, know how to give good gifts to your children, how much more will your Father in heaven give the Holy Spirit to those who ask him!’</a:t>
            </a:r>
          </a:p>
          <a:p>
            <a:r>
              <a:rPr lang="en-GB" sz="3200" i="1" kern="100" dirty="0">
                <a:solidFill>
                  <a:schemeClr val="bg1"/>
                </a:solidFill>
                <a:latin typeface="Calibri" panose="020F0502020204030204" pitchFamily="34" charset="0"/>
                <a:ea typeface="Aptos" panose="020B0004020202020204" pitchFamily="34" charset="0"/>
                <a:cs typeface="Times New Roman (Body CS)"/>
              </a:rPr>
              <a:t>					        Luke 11:11</a:t>
            </a:r>
            <a:endParaRPr lang="en-GB" sz="3200" kern="100" dirty="0">
              <a:solidFill>
                <a:schemeClr val="bg1"/>
              </a:solidFill>
              <a:effectLst/>
              <a:latin typeface="Calibri" panose="020F0502020204030204" pitchFamily="34" charset="0"/>
              <a:ea typeface="Aptos" panose="020B0004020202020204" pitchFamily="34" charset="0"/>
              <a:cs typeface="Times New Roman (Body CS)"/>
            </a:endParaRPr>
          </a:p>
          <a:p>
            <a:endParaRPr lang="en-GB" dirty="0"/>
          </a:p>
        </p:txBody>
      </p:sp>
    </p:spTree>
    <p:extLst>
      <p:ext uri="{BB962C8B-B14F-4D97-AF65-F5344CB8AC3E}">
        <p14:creationId xmlns:p14="http://schemas.microsoft.com/office/powerpoint/2010/main" val="631590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EB00CF-D545-D01D-B2D9-B69A41102407}"/>
            </a:ext>
          </a:extLst>
        </p:cNvPr>
        <p:cNvGrpSpPr/>
        <p:nvPr/>
      </p:nvGrpSpPr>
      <p:grpSpPr>
        <a:xfrm>
          <a:off x="0" y="0"/>
          <a:ext cx="0" cy="0"/>
          <a:chOff x="0" y="0"/>
          <a:chExt cx="0" cy="0"/>
        </a:xfrm>
      </p:grpSpPr>
      <p:pic>
        <p:nvPicPr>
          <p:cNvPr id="5" name="Picture 4" descr="A close-up of a coin&#10;&#10;Description automatically generated">
            <a:extLst>
              <a:ext uri="{FF2B5EF4-FFF2-40B4-BE49-F238E27FC236}">
                <a16:creationId xmlns:a16="http://schemas.microsoft.com/office/drawing/2014/main" id="{FD31D096-22A8-3E05-04D3-7A39B2DF8092}"/>
              </a:ext>
            </a:extLst>
          </p:cNvPr>
          <p:cNvPicPr>
            <a:picLocks noChangeAspect="1"/>
          </p:cNvPicPr>
          <p:nvPr/>
        </p:nvPicPr>
        <p:blipFill>
          <a:blip r:embed="rId2"/>
          <a:stretch>
            <a:fillRect/>
          </a:stretch>
        </p:blipFill>
        <p:spPr>
          <a:xfrm>
            <a:off x="0" y="0"/>
            <a:ext cx="12192000" cy="6858000"/>
          </a:xfrm>
          <a:prstGeom prst="rect">
            <a:avLst/>
          </a:prstGeom>
        </p:spPr>
      </p:pic>
      <p:pic>
        <p:nvPicPr>
          <p:cNvPr id="1026" name="Picture 2" descr="Keep Calm and Drink More Tea Vicar Mug (2020 Edition)">
            <a:extLst>
              <a:ext uri="{FF2B5EF4-FFF2-40B4-BE49-F238E27FC236}">
                <a16:creationId xmlns:a16="http://schemas.microsoft.com/office/drawing/2014/main" id="{B9DC656C-3613-E3A8-C050-8A228FBAD2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851525"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77B1DB40-5311-A594-17EC-428359536B89}"/>
              </a:ext>
            </a:extLst>
          </p:cNvPr>
          <p:cNvSpPr>
            <a:spLocks noGrp="1"/>
          </p:cNvSpPr>
          <p:nvPr>
            <p:ph type="ctrTitle"/>
          </p:nvPr>
        </p:nvSpPr>
        <p:spPr>
          <a:xfrm>
            <a:off x="6096000" y="-161364"/>
            <a:ext cx="4374777" cy="2044700"/>
          </a:xfrm>
        </p:spPr>
        <p:txBody>
          <a:bodyPr>
            <a:noAutofit/>
          </a:bodyPr>
          <a:lstStyle/>
          <a:p>
            <a:pPr algn="l"/>
            <a:r>
              <a:rPr lang="en-GB" sz="5400" dirty="0">
                <a:latin typeface="Calibri" panose="020F0502020204030204" pitchFamily="34" charset="0"/>
                <a:cs typeface="Calibri" panose="020F0502020204030204" pitchFamily="34" charset="0"/>
              </a:rPr>
              <a:t>‘I believe in the Holy Spirit’</a:t>
            </a:r>
          </a:p>
        </p:txBody>
      </p:sp>
    </p:spTree>
    <p:extLst>
      <p:ext uri="{BB962C8B-B14F-4D97-AF65-F5344CB8AC3E}">
        <p14:creationId xmlns:p14="http://schemas.microsoft.com/office/powerpoint/2010/main" val="2062323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10BF4F-722C-E405-CE61-C14EA6201089}"/>
            </a:ext>
          </a:extLst>
        </p:cNvPr>
        <p:cNvGrpSpPr/>
        <p:nvPr/>
      </p:nvGrpSpPr>
      <p:grpSpPr>
        <a:xfrm>
          <a:off x="0" y="0"/>
          <a:ext cx="0" cy="0"/>
          <a:chOff x="0" y="0"/>
          <a:chExt cx="0" cy="0"/>
        </a:xfrm>
      </p:grpSpPr>
      <p:pic>
        <p:nvPicPr>
          <p:cNvPr id="5" name="Picture 4" descr="A close-up of a coin&#10;&#10;Description automatically generated">
            <a:extLst>
              <a:ext uri="{FF2B5EF4-FFF2-40B4-BE49-F238E27FC236}">
                <a16:creationId xmlns:a16="http://schemas.microsoft.com/office/drawing/2014/main" id="{64553E0E-BB55-57E7-F6A7-365D56444554}"/>
              </a:ext>
            </a:extLst>
          </p:cNvPr>
          <p:cNvPicPr>
            <a:picLocks noChangeAspect="1"/>
          </p:cNvPicPr>
          <p:nvPr/>
        </p:nvPicPr>
        <p:blipFill>
          <a:blip r:embed="rId2"/>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54FFA104-BC10-3BBA-3F87-AE19728D064A}"/>
              </a:ext>
            </a:extLst>
          </p:cNvPr>
          <p:cNvSpPr>
            <a:spLocks noGrp="1"/>
          </p:cNvSpPr>
          <p:nvPr>
            <p:ph type="ctrTitle"/>
          </p:nvPr>
        </p:nvSpPr>
        <p:spPr>
          <a:xfrm>
            <a:off x="1349710" y="1788042"/>
            <a:ext cx="4374777" cy="3281915"/>
          </a:xfrm>
        </p:spPr>
        <p:txBody>
          <a:bodyPr>
            <a:noAutofit/>
          </a:bodyPr>
          <a:lstStyle/>
          <a:p>
            <a:pPr algn="l"/>
            <a:r>
              <a:rPr lang="en-GB" sz="5400" b="1" dirty="0" err="1">
                <a:latin typeface="Calibri" panose="020F0502020204030204" pitchFamily="34" charset="0"/>
                <a:cs typeface="Calibri" panose="020F0502020204030204" pitchFamily="34" charset="0"/>
              </a:rPr>
              <a:t>Paraklete</a:t>
            </a:r>
            <a:r>
              <a:rPr lang="en-GB" sz="5400" b="1" dirty="0">
                <a:latin typeface="Calibri" panose="020F0502020204030204" pitchFamily="34" charset="0"/>
                <a:cs typeface="Calibri" panose="020F0502020204030204" pitchFamily="34" charset="0"/>
              </a:rPr>
              <a:t>:</a:t>
            </a:r>
            <a:br>
              <a:rPr lang="en-GB" sz="5400" b="1" dirty="0">
                <a:latin typeface="Calibri" panose="020F0502020204030204" pitchFamily="34" charset="0"/>
                <a:cs typeface="Calibri" panose="020F0502020204030204" pitchFamily="34" charset="0"/>
              </a:rPr>
            </a:br>
            <a:br>
              <a:rPr lang="en-GB" sz="1000" dirty="0">
                <a:latin typeface="Calibri" panose="020F0502020204030204" pitchFamily="34" charset="0"/>
                <a:cs typeface="Calibri" panose="020F0502020204030204" pitchFamily="34" charset="0"/>
              </a:rPr>
            </a:br>
            <a:r>
              <a:rPr lang="en-GB" sz="5400" dirty="0">
                <a:latin typeface="Calibri" panose="020F0502020204030204" pitchFamily="34" charset="0"/>
                <a:cs typeface="Calibri" panose="020F0502020204030204" pitchFamily="34" charset="0"/>
              </a:rPr>
              <a:t> - Counsellor</a:t>
            </a:r>
            <a:br>
              <a:rPr lang="en-GB" sz="5400" dirty="0">
                <a:latin typeface="Calibri" panose="020F0502020204030204" pitchFamily="34" charset="0"/>
                <a:cs typeface="Calibri" panose="020F0502020204030204" pitchFamily="34" charset="0"/>
              </a:rPr>
            </a:br>
            <a:r>
              <a:rPr lang="en-GB" sz="5400" dirty="0">
                <a:latin typeface="Calibri" panose="020F0502020204030204" pitchFamily="34" charset="0"/>
                <a:cs typeface="Calibri" panose="020F0502020204030204" pitchFamily="34" charset="0"/>
              </a:rPr>
              <a:t> - Advocate</a:t>
            </a:r>
            <a:br>
              <a:rPr lang="en-GB" sz="5400" dirty="0">
                <a:latin typeface="Calibri" panose="020F0502020204030204" pitchFamily="34" charset="0"/>
                <a:cs typeface="Calibri" panose="020F0502020204030204" pitchFamily="34" charset="0"/>
              </a:rPr>
            </a:br>
            <a:r>
              <a:rPr lang="en-GB" sz="5400" dirty="0">
                <a:latin typeface="Calibri" panose="020F0502020204030204" pitchFamily="34" charset="0"/>
                <a:cs typeface="Calibri" panose="020F0502020204030204" pitchFamily="34" charset="0"/>
              </a:rPr>
              <a:t> - Comforter</a:t>
            </a:r>
          </a:p>
        </p:txBody>
      </p:sp>
      <p:sp>
        <p:nvSpPr>
          <p:cNvPr id="2" name="Title 1">
            <a:extLst>
              <a:ext uri="{FF2B5EF4-FFF2-40B4-BE49-F238E27FC236}">
                <a16:creationId xmlns:a16="http://schemas.microsoft.com/office/drawing/2014/main" id="{B5E63C8A-B0DD-28B8-E50A-D1C1EE30C998}"/>
              </a:ext>
            </a:extLst>
          </p:cNvPr>
          <p:cNvSpPr txBox="1">
            <a:spLocks/>
          </p:cNvSpPr>
          <p:nvPr/>
        </p:nvSpPr>
        <p:spPr>
          <a:xfrm>
            <a:off x="6096000" y="-161364"/>
            <a:ext cx="4374777" cy="20447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5400">
                <a:latin typeface="Calibri" panose="020F0502020204030204" pitchFamily="34" charset="0"/>
                <a:cs typeface="Calibri" panose="020F0502020204030204" pitchFamily="34" charset="0"/>
              </a:rPr>
              <a:t>‘I believe in the Holy Spirit’</a:t>
            </a:r>
            <a:endParaRPr lang="en-GB" sz="5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15565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6CFE1F-D730-737A-7E44-382DB8093FC5}"/>
            </a:ext>
          </a:extLst>
        </p:cNvPr>
        <p:cNvGrpSpPr/>
        <p:nvPr/>
      </p:nvGrpSpPr>
      <p:grpSpPr>
        <a:xfrm>
          <a:off x="0" y="0"/>
          <a:ext cx="0" cy="0"/>
          <a:chOff x="0" y="0"/>
          <a:chExt cx="0" cy="0"/>
        </a:xfrm>
      </p:grpSpPr>
      <p:pic>
        <p:nvPicPr>
          <p:cNvPr id="5" name="Picture 4" descr="A close-up of a coin&#10;&#10;Description automatically generated">
            <a:extLst>
              <a:ext uri="{FF2B5EF4-FFF2-40B4-BE49-F238E27FC236}">
                <a16:creationId xmlns:a16="http://schemas.microsoft.com/office/drawing/2014/main" id="{B8927E1D-49A9-9484-3BB1-10EC31FEEAAF}"/>
              </a:ext>
            </a:extLst>
          </p:cNvPr>
          <p:cNvPicPr>
            <a:picLocks noChangeAspect="1"/>
          </p:cNvPicPr>
          <p:nvPr/>
        </p:nvPicPr>
        <p:blipFill>
          <a:blip r:embed="rId2"/>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978BCC69-675F-7403-AD40-5BD5447BF047}"/>
              </a:ext>
            </a:extLst>
          </p:cNvPr>
          <p:cNvSpPr>
            <a:spLocks noGrp="1"/>
          </p:cNvSpPr>
          <p:nvPr>
            <p:ph type="ctrTitle"/>
          </p:nvPr>
        </p:nvSpPr>
        <p:spPr>
          <a:xfrm>
            <a:off x="637954" y="3348318"/>
            <a:ext cx="7645434" cy="2044700"/>
          </a:xfrm>
        </p:spPr>
        <p:txBody>
          <a:bodyPr>
            <a:noAutofit/>
          </a:bodyPr>
          <a:lstStyle/>
          <a:p>
            <a:pPr algn="l"/>
            <a:r>
              <a:rPr lang="en-GB" sz="3600" i="1" dirty="0">
                <a:effectLst/>
                <a:latin typeface="Calibri" panose="020F0502020204030204" pitchFamily="34" charset="0"/>
                <a:ea typeface="Aptos" panose="020B0004020202020204" pitchFamily="34" charset="0"/>
                <a:cs typeface="Calibri" panose="020F0502020204030204" pitchFamily="34" charset="0"/>
              </a:rPr>
              <a:t>‘When you believed [in Christ], you were marked in him with a seal, the promised Holy Spirit.’</a:t>
            </a:r>
            <a:br>
              <a:rPr lang="en-GB" sz="3600" i="1" dirty="0">
                <a:effectLst/>
                <a:latin typeface="Calibri" panose="020F0502020204030204" pitchFamily="34" charset="0"/>
                <a:ea typeface="Aptos" panose="020B0004020202020204" pitchFamily="34" charset="0"/>
                <a:cs typeface="Calibri" panose="020F0502020204030204" pitchFamily="34" charset="0"/>
              </a:rPr>
            </a:br>
            <a:r>
              <a:rPr lang="en-GB" sz="3600" i="1" dirty="0">
                <a:effectLst/>
                <a:latin typeface="Calibri" panose="020F0502020204030204" pitchFamily="34" charset="0"/>
                <a:ea typeface="Aptos" panose="020B0004020202020204" pitchFamily="34" charset="0"/>
                <a:cs typeface="Calibri" panose="020F0502020204030204" pitchFamily="34" charset="0"/>
              </a:rPr>
              <a:t>						Eph. 1:13</a:t>
            </a:r>
            <a:r>
              <a:rPr lang="en-GB" sz="3600" dirty="0">
                <a:effectLst/>
                <a:latin typeface="Calibri" panose="020F0502020204030204" pitchFamily="34" charset="0"/>
                <a:cs typeface="Calibri" panose="020F0502020204030204" pitchFamily="34" charset="0"/>
              </a:rPr>
              <a:t> </a:t>
            </a:r>
            <a:endParaRPr lang="en-GB" sz="3600" dirty="0">
              <a:latin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27EA6B5B-6B28-24FD-7F3E-27FDB202E8BA}"/>
              </a:ext>
            </a:extLst>
          </p:cNvPr>
          <p:cNvSpPr txBox="1">
            <a:spLocks/>
          </p:cNvSpPr>
          <p:nvPr/>
        </p:nvSpPr>
        <p:spPr>
          <a:xfrm>
            <a:off x="6096000" y="-161364"/>
            <a:ext cx="4374777" cy="20447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5400">
                <a:latin typeface="Calibri" panose="020F0502020204030204" pitchFamily="34" charset="0"/>
                <a:cs typeface="Calibri" panose="020F0502020204030204" pitchFamily="34" charset="0"/>
              </a:rPr>
              <a:t>‘I believe in the Holy Spirit’</a:t>
            </a:r>
            <a:endParaRPr lang="en-GB" sz="5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638910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2661D-D516-30EA-59EB-6ACEF9E36183}"/>
            </a:ext>
          </a:extLst>
        </p:cNvPr>
        <p:cNvGrpSpPr/>
        <p:nvPr/>
      </p:nvGrpSpPr>
      <p:grpSpPr>
        <a:xfrm>
          <a:off x="0" y="0"/>
          <a:ext cx="0" cy="0"/>
          <a:chOff x="0" y="0"/>
          <a:chExt cx="0" cy="0"/>
        </a:xfrm>
      </p:grpSpPr>
      <p:pic>
        <p:nvPicPr>
          <p:cNvPr id="5" name="Picture 4" descr="A close-up of a coin&#10;&#10;Description automatically generated">
            <a:extLst>
              <a:ext uri="{FF2B5EF4-FFF2-40B4-BE49-F238E27FC236}">
                <a16:creationId xmlns:a16="http://schemas.microsoft.com/office/drawing/2014/main" id="{AD002975-195E-7D4F-E93A-C011B0D4804D}"/>
              </a:ext>
            </a:extLst>
          </p:cNvPr>
          <p:cNvPicPr>
            <a:picLocks noChangeAspect="1"/>
          </p:cNvPicPr>
          <p:nvPr/>
        </p:nvPicPr>
        <p:blipFill>
          <a:blip r:embed="rId2"/>
          <a:stretch>
            <a:fillRect/>
          </a:stretch>
        </p:blipFill>
        <p:spPr>
          <a:xfrm>
            <a:off x="0" y="0"/>
            <a:ext cx="12192000" cy="6858000"/>
          </a:xfrm>
          <a:prstGeom prst="rect">
            <a:avLst/>
          </a:prstGeom>
        </p:spPr>
      </p:pic>
      <p:pic>
        <p:nvPicPr>
          <p:cNvPr id="6146" name="Picture 2" descr="Hereditary Hearing Loss: How Genetics Influence Your Hearing">
            <a:extLst>
              <a:ext uri="{FF2B5EF4-FFF2-40B4-BE49-F238E27FC236}">
                <a16:creationId xmlns:a16="http://schemas.microsoft.com/office/drawing/2014/main" id="{7A3F8E2D-45D8-E2E6-981C-22D87A794D6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326" b="9091"/>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4D9C858-CA66-A2BE-E51C-AAFD50F08622}"/>
              </a:ext>
            </a:extLst>
          </p:cNvPr>
          <p:cNvSpPr txBox="1">
            <a:spLocks/>
          </p:cNvSpPr>
          <p:nvPr/>
        </p:nvSpPr>
        <p:spPr>
          <a:xfrm>
            <a:off x="382773" y="255181"/>
            <a:ext cx="6158377" cy="166192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5400" dirty="0">
                <a:latin typeface="Calibri" panose="020F0502020204030204" pitchFamily="34" charset="0"/>
                <a:cs typeface="Calibri" panose="020F0502020204030204" pitchFamily="34" charset="0"/>
              </a:rPr>
              <a:t>The Holy Spirit helps us to hear God speak</a:t>
            </a:r>
          </a:p>
        </p:txBody>
      </p:sp>
    </p:spTree>
    <p:extLst>
      <p:ext uri="{BB962C8B-B14F-4D97-AF65-F5344CB8AC3E}">
        <p14:creationId xmlns:p14="http://schemas.microsoft.com/office/powerpoint/2010/main" val="6690123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6F9698-3E5C-481C-E824-5EA8E00FFAAE}"/>
            </a:ext>
          </a:extLst>
        </p:cNvPr>
        <p:cNvGrpSpPr/>
        <p:nvPr/>
      </p:nvGrpSpPr>
      <p:grpSpPr>
        <a:xfrm>
          <a:off x="0" y="0"/>
          <a:ext cx="0" cy="0"/>
          <a:chOff x="0" y="0"/>
          <a:chExt cx="0" cy="0"/>
        </a:xfrm>
      </p:grpSpPr>
      <p:pic>
        <p:nvPicPr>
          <p:cNvPr id="5" name="Picture 4" descr="A close-up of a coin&#10;&#10;Description automatically generated">
            <a:extLst>
              <a:ext uri="{FF2B5EF4-FFF2-40B4-BE49-F238E27FC236}">
                <a16:creationId xmlns:a16="http://schemas.microsoft.com/office/drawing/2014/main" id="{5EC4CC49-6290-F27C-7961-0C8B926D6C3A}"/>
              </a:ext>
            </a:extLst>
          </p:cNvPr>
          <p:cNvPicPr>
            <a:picLocks noChangeAspect="1"/>
          </p:cNvPicPr>
          <p:nvPr/>
        </p:nvPicPr>
        <p:blipFill>
          <a:blip r:embed="rId2"/>
          <a:stretch>
            <a:fillRect/>
          </a:stretch>
        </p:blipFill>
        <p:spPr>
          <a:xfrm>
            <a:off x="0" y="0"/>
            <a:ext cx="12192000" cy="6858000"/>
          </a:xfrm>
          <a:prstGeom prst="rect">
            <a:avLst/>
          </a:prstGeom>
        </p:spPr>
      </p:pic>
      <p:pic>
        <p:nvPicPr>
          <p:cNvPr id="6146" name="Picture 2" descr="Hereditary Hearing Loss: How Genetics Influence Your Hearing">
            <a:extLst>
              <a:ext uri="{FF2B5EF4-FFF2-40B4-BE49-F238E27FC236}">
                <a16:creationId xmlns:a16="http://schemas.microsoft.com/office/drawing/2014/main" id="{9AD007F9-9A85-08F3-5341-69A59268D06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326" b="9091"/>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FBD584D-B008-5607-8ADF-9BD102D4BF45}"/>
              </a:ext>
            </a:extLst>
          </p:cNvPr>
          <p:cNvSpPr txBox="1">
            <a:spLocks/>
          </p:cNvSpPr>
          <p:nvPr/>
        </p:nvSpPr>
        <p:spPr>
          <a:xfrm>
            <a:off x="382773" y="255181"/>
            <a:ext cx="6158377" cy="166192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5400" dirty="0">
                <a:latin typeface="Calibri" panose="020F0502020204030204" pitchFamily="34" charset="0"/>
                <a:cs typeface="Calibri" panose="020F0502020204030204" pitchFamily="34" charset="0"/>
              </a:rPr>
              <a:t>The Holy Spirit helps us to hear God speak</a:t>
            </a:r>
          </a:p>
        </p:txBody>
      </p:sp>
      <p:sp>
        <p:nvSpPr>
          <p:cNvPr id="3" name="TextBox 2">
            <a:extLst>
              <a:ext uri="{FF2B5EF4-FFF2-40B4-BE49-F238E27FC236}">
                <a16:creationId xmlns:a16="http://schemas.microsoft.com/office/drawing/2014/main" id="{EF8DAAC7-A723-4870-CF8D-E5D3C9C2A835}"/>
              </a:ext>
            </a:extLst>
          </p:cNvPr>
          <p:cNvSpPr txBox="1"/>
          <p:nvPr/>
        </p:nvSpPr>
        <p:spPr>
          <a:xfrm>
            <a:off x="0" y="2980464"/>
            <a:ext cx="8255900" cy="3877536"/>
          </a:xfrm>
          <a:prstGeom prst="rect">
            <a:avLst/>
          </a:prstGeom>
          <a:solidFill>
            <a:schemeClr val="accent1">
              <a:lumMod val="40000"/>
              <a:lumOff val="60000"/>
              <a:alpha val="49000"/>
            </a:schemeClr>
          </a:solidFill>
        </p:spPr>
        <p:txBody>
          <a:bodyPr wrap="square" rtlCol="0">
            <a:spAutoFit/>
          </a:bodyPr>
          <a:lstStyle/>
          <a:p>
            <a:pPr marL="457200">
              <a:lnSpc>
                <a:spcPct val="115000"/>
              </a:lnSpc>
            </a:pPr>
            <a:r>
              <a:rPr lang="en-GB" sz="3600" i="1" kern="100" dirty="0">
                <a:effectLst/>
                <a:latin typeface="Calibri" panose="020F0502020204030204" pitchFamily="34" charset="0"/>
                <a:ea typeface="Aptos" panose="020B0004020202020204" pitchFamily="34" charset="0"/>
                <a:cs typeface="Times New Roman (Body CS)"/>
              </a:rPr>
              <a:t>“‘In the last days, God says,</a:t>
            </a:r>
            <a:endParaRPr lang="en-GB" sz="3600" kern="100" dirty="0">
              <a:effectLst/>
              <a:latin typeface="Calibri" panose="020F0502020204030204" pitchFamily="34" charset="0"/>
              <a:ea typeface="Aptos" panose="020B0004020202020204" pitchFamily="34" charset="0"/>
              <a:cs typeface="Times New Roman (Body CS)"/>
            </a:endParaRPr>
          </a:p>
          <a:p>
            <a:pPr marL="457200">
              <a:lnSpc>
                <a:spcPct val="115000"/>
              </a:lnSpc>
            </a:pPr>
            <a:r>
              <a:rPr lang="en-GB" sz="3600" i="1" kern="100" dirty="0">
                <a:effectLst/>
                <a:latin typeface="Calibri" panose="020F0502020204030204" pitchFamily="34" charset="0"/>
                <a:ea typeface="Aptos" panose="020B0004020202020204" pitchFamily="34" charset="0"/>
                <a:cs typeface="Times New Roman (Body CS)"/>
              </a:rPr>
              <a:t>    I will pour out my Spirit on all people.</a:t>
            </a:r>
            <a:endParaRPr lang="en-GB" sz="3600" kern="100" dirty="0">
              <a:effectLst/>
              <a:latin typeface="Calibri" panose="020F0502020204030204" pitchFamily="34" charset="0"/>
              <a:ea typeface="Aptos" panose="020B0004020202020204" pitchFamily="34" charset="0"/>
              <a:cs typeface="Times New Roman (Body CS)"/>
            </a:endParaRPr>
          </a:p>
          <a:p>
            <a:pPr marL="457200">
              <a:lnSpc>
                <a:spcPct val="115000"/>
              </a:lnSpc>
            </a:pPr>
            <a:r>
              <a:rPr lang="en-GB" sz="3600" i="1" kern="100" dirty="0">
                <a:effectLst/>
                <a:latin typeface="Calibri" panose="020F0502020204030204" pitchFamily="34" charset="0"/>
                <a:ea typeface="Aptos" panose="020B0004020202020204" pitchFamily="34" charset="0"/>
                <a:cs typeface="Times New Roman (Body CS)"/>
              </a:rPr>
              <a:t>Your sons and daughters will prophesy,</a:t>
            </a:r>
            <a:endParaRPr lang="en-GB" sz="3600" kern="100" dirty="0">
              <a:effectLst/>
              <a:latin typeface="Calibri" panose="020F0502020204030204" pitchFamily="34" charset="0"/>
              <a:ea typeface="Aptos" panose="020B0004020202020204" pitchFamily="34" charset="0"/>
              <a:cs typeface="Times New Roman (Body CS)"/>
            </a:endParaRPr>
          </a:p>
          <a:p>
            <a:pPr marL="457200">
              <a:lnSpc>
                <a:spcPct val="115000"/>
              </a:lnSpc>
            </a:pPr>
            <a:r>
              <a:rPr lang="en-GB" sz="3600" i="1" kern="100" dirty="0">
                <a:effectLst/>
                <a:latin typeface="Calibri" panose="020F0502020204030204" pitchFamily="34" charset="0"/>
                <a:ea typeface="Aptos" panose="020B0004020202020204" pitchFamily="34" charset="0"/>
                <a:cs typeface="Times New Roman (Body CS)"/>
              </a:rPr>
              <a:t>    your young men will see visions,</a:t>
            </a:r>
            <a:endParaRPr lang="en-GB" sz="3600" kern="100" dirty="0">
              <a:effectLst/>
              <a:latin typeface="Calibri" panose="020F0502020204030204" pitchFamily="34" charset="0"/>
              <a:ea typeface="Aptos" panose="020B0004020202020204" pitchFamily="34" charset="0"/>
              <a:cs typeface="Times New Roman (Body CS)"/>
            </a:endParaRPr>
          </a:p>
          <a:p>
            <a:pPr marL="457200">
              <a:lnSpc>
                <a:spcPct val="115000"/>
              </a:lnSpc>
            </a:pPr>
            <a:r>
              <a:rPr lang="en-GB" sz="3600" i="1" kern="100" dirty="0">
                <a:effectLst/>
                <a:latin typeface="Calibri" panose="020F0502020204030204" pitchFamily="34" charset="0"/>
                <a:ea typeface="Aptos" panose="020B0004020202020204" pitchFamily="34" charset="0"/>
                <a:cs typeface="Times New Roman (Body CS)"/>
              </a:rPr>
              <a:t>    your old men will dream dreams.</a:t>
            </a:r>
          </a:p>
          <a:p>
            <a:pPr marL="457200">
              <a:lnSpc>
                <a:spcPct val="115000"/>
              </a:lnSpc>
            </a:pPr>
            <a:r>
              <a:rPr lang="en-GB" sz="3600" i="1" kern="100" dirty="0">
                <a:latin typeface="Calibri" panose="020F0502020204030204" pitchFamily="34" charset="0"/>
                <a:ea typeface="Aptos" panose="020B0004020202020204" pitchFamily="34" charset="0"/>
                <a:cs typeface="Times New Roman (Body CS)"/>
              </a:rPr>
              <a:t>Acts 2:17</a:t>
            </a:r>
            <a:endParaRPr lang="en-GB" sz="3600" kern="100" dirty="0">
              <a:effectLst/>
              <a:latin typeface="Calibri" panose="020F0502020204030204" pitchFamily="34" charset="0"/>
              <a:ea typeface="Aptos" panose="020B0004020202020204" pitchFamily="34" charset="0"/>
              <a:cs typeface="Times New Roman (Body CS)"/>
            </a:endParaRPr>
          </a:p>
        </p:txBody>
      </p:sp>
    </p:spTree>
    <p:extLst>
      <p:ext uri="{BB962C8B-B14F-4D97-AF65-F5344CB8AC3E}">
        <p14:creationId xmlns:p14="http://schemas.microsoft.com/office/powerpoint/2010/main" val="24727017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7F835D-54F2-294C-BE9E-BCD4B92BA417}"/>
            </a:ext>
          </a:extLst>
        </p:cNvPr>
        <p:cNvGrpSpPr/>
        <p:nvPr/>
      </p:nvGrpSpPr>
      <p:grpSpPr>
        <a:xfrm>
          <a:off x="0" y="0"/>
          <a:ext cx="0" cy="0"/>
          <a:chOff x="0" y="0"/>
          <a:chExt cx="0" cy="0"/>
        </a:xfrm>
      </p:grpSpPr>
      <p:pic>
        <p:nvPicPr>
          <p:cNvPr id="5" name="Picture 4" descr="A close-up of a coin&#10;&#10;Description automatically generated">
            <a:extLst>
              <a:ext uri="{FF2B5EF4-FFF2-40B4-BE49-F238E27FC236}">
                <a16:creationId xmlns:a16="http://schemas.microsoft.com/office/drawing/2014/main" id="{C7E0E0A7-C71F-097C-38C9-4F78A2568038}"/>
              </a:ext>
            </a:extLst>
          </p:cNvPr>
          <p:cNvPicPr>
            <a:picLocks noChangeAspect="1"/>
          </p:cNvPicPr>
          <p:nvPr/>
        </p:nvPicPr>
        <p:blipFill>
          <a:blip r:embed="rId2"/>
          <a:stretch>
            <a:fillRect/>
          </a:stretch>
        </p:blipFill>
        <p:spPr>
          <a:xfrm>
            <a:off x="0" y="0"/>
            <a:ext cx="12192000" cy="6858000"/>
          </a:xfrm>
          <a:prstGeom prst="rect">
            <a:avLst/>
          </a:prstGeom>
        </p:spPr>
      </p:pic>
      <p:pic>
        <p:nvPicPr>
          <p:cNvPr id="8196" name="Picture 4" descr="Praying Out Loud 101">
            <a:extLst>
              <a:ext uri="{FF2B5EF4-FFF2-40B4-BE49-F238E27FC236}">
                <a16:creationId xmlns:a16="http://schemas.microsoft.com/office/drawing/2014/main" id="{593B00EA-F80F-5714-308E-DB141BD7F4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EB28A16-B463-C7B0-B624-E2263CBCBB19}"/>
              </a:ext>
            </a:extLst>
          </p:cNvPr>
          <p:cNvSpPr txBox="1">
            <a:spLocks/>
          </p:cNvSpPr>
          <p:nvPr/>
        </p:nvSpPr>
        <p:spPr>
          <a:xfrm>
            <a:off x="384313" y="-186194"/>
            <a:ext cx="6158377" cy="20447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5400" dirty="0">
                <a:latin typeface="Calibri" panose="020F0502020204030204" pitchFamily="34" charset="0"/>
                <a:cs typeface="Calibri" panose="020F0502020204030204" pitchFamily="34" charset="0"/>
              </a:rPr>
              <a:t>The Holy Spirit helps us to speak to God</a:t>
            </a:r>
          </a:p>
        </p:txBody>
      </p:sp>
    </p:spTree>
    <p:extLst>
      <p:ext uri="{BB962C8B-B14F-4D97-AF65-F5344CB8AC3E}">
        <p14:creationId xmlns:p14="http://schemas.microsoft.com/office/powerpoint/2010/main" val="1791093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35B356-8A3C-064B-32C1-598BC830762F}"/>
            </a:ext>
          </a:extLst>
        </p:cNvPr>
        <p:cNvGrpSpPr/>
        <p:nvPr/>
      </p:nvGrpSpPr>
      <p:grpSpPr>
        <a:xfrm>
          <a:off x="0" y="0"/>
          <a:ext cx="0" cy="0"/>
          <a:chOff x="0" y="0"/>
          <a:chExt cx="0" cy="0"/>
        </a:xfrm>
      </p:grpSpPr>
      <p:pic>
        <p:nvPicPr>
          <p:cNvPr id="5" name="Picture 4" descr="A close-up of a coin&#10;&#10;Description automatically generated">
            <a:extLst>
              <a:ext uri="{FF2B5EF4-FFF2-40B4-BE49-F238E27FC236}">
                <a16:creationId xmlns:a16="http://schemas.microsoft.com/office/drawing/2014/main" id="{9959F333-0126-3446-8750-E856DFE230CB}"/>
              </a:ext>
            </a:extLst>
          </p:cNvPr>
          <p:cNvPicPr>
            <a:picLocks noChangeAspect="1"/>
          </p:cNvPicPr>
          <p:nvPr/>
        </p:nvPicPr>
        <p:blipFill>
          <a:blip r:embed="rId2"/>
          <a:stretch>
            <a:fillRect/>
          </a:stretch>
        </p:blipFill>
        <p:spPr>
          <a:xfrm>
            <a:off x="0" y="0"/>
            <a:ext cx="12192000" cy="6858000"/>
          </a:xfrm>
          <a:prstGeom prst="rect">
            <a:avLst/>
          </a:prstGeom>
        </p:spPr>
      </p:pic>
      <p:pic>
        <p:nvPicPr>
          <p:cNvPr id="10242" name="Picture 2" descr="How to comfort someone who is sad, hurting or going through a hard time in  a way that lets them know you're here to help - Young Post | South China  Morning">
            <a:extLst>
              <a:ext uri="{FF2B5EF4-FFF2-40B4-BE49-F238E27FC236}">
                <a16:creationId xmlns:a16="http://schemas.microsoft.com/office/drawing/2014/main" id="{C94E47A2-C69E-3EB5-8098-66F9CCA94EE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822" b="6356"/>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7000A3B-C5CA-0301-54B3-03B56BD7A3C6}"/>
              </a:ext>
            </a:extLst>
          </p:cNvPr>
          <p:cNvSpPr txBox="1">
            <a:spLocks/>
          </p:cNvSpPr>
          <p:nvPr/>
        </p:nvSpPr>
        <p:spPr>
          <a:xfrm>
            <a:off x="441664" y="-246804"/>
            <a:ext cx="9610292" cy="117802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5400" dirty="0">
                <a:latin typeface="Calibri" panose="020F0502020204030204" pitchFamily="34" charset="0"/>
                <a:cs typeface="Calibri" panose="020F0502020204030204" pitchFamily="34" charset="0"/>
              </a:rPr>
              <a:t>The Holy Spirit strengthens us</a:t>
            </a:r>
          </a:p>
        </p:txBody>
      </p:sp>
    </p:spTree>
    <p:extLst>
      <p:ext uri="{BB962C8B-B14F-4D97-AF65-F5344CB8AC3E}">
        <p14:creationId xmlns:p14="http://schemas.microsoft.com/office/powerpoint/2010/main" val="11133696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347CBD-56DF-B612-4408-E50B6CDA3A58}"/>
            </a:ext>
          </a:extLst>
        </p:cNvPr>
        <p:cNvGrpSpPr/>
        <p:nvPr/>
      </p:nvGrpSpPr>
      <p:grpSpPr>
        <a:xfrm>
          <a:off x="0" y="0"/>
          <a:ext cx="0" cy="0"/>
          <a:chOff x="0" y="0"/>
          <a:chExt cx="0" cy="0"/>
        </a:xfrm>
      </p:grpSpPr>
      <p:pic>
        <p:nvPicPr>
          <p:cNvPr id="5" name="Picture 4" descr="A close-up of a coin&#10;&#10;Description automatically generated">
            <a:extLst>
              <a:ext uri="{FF2B5EF4-FFF2-40B4-BE49-F238E27FC236}">
                <a16:creationId xmlns:a16="http://schemas.microsoft.com/office/drawing/2014/main" id="{8C68EAF5-9216-F270-BA95-1DE9F34240F6}"/>
              </a:ext>
            </a:extLst>
          </p:cNvPr>
          <p:cNvPicPr>
            <a:picLocks noChangeAspect="1"/>
          </p:cNvPicPr>
          <p:nvPr/>
        </p:nvPicPr>
        <p:blipFill>
          <a:blip r:embed="rId2"/>
          <a:stretch>
            <a:fillRect/>
          </a:stretch>
        </p:blipFill>
        <p:spPr>
          <a:xfrm>
            <a:off x="0" y="0"/>
            <a:ext cx="12192000" cy="6858000"/>
          </a:xfrm>
          <a:prstGeom prst="rect">
            <a:avLst/>
          </a:prstGeom>
        </p:spPr>
      </p:pic>
      <p:pic>
        <p:nvPicPr>
          <p:cNvPr id="10242" name="Picture 2" descr="How to comfort someone who is sad, hurting or going through a hard time in  a way that lets them know you're here to help - Young Post | South China  Morning">
            <a:extLst>
              <a:ext uri="{FF2B5EF4-FFF2-40B4-BE49-F238E27FC236}">
                <a16:creationId xmlns:a16="http://schemas.microsoft.com/office/drawing/2014/main" id="{90F7EF20-D410-0C56-7ADC-15CC69A3C00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822" b="6356"/>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F1EA9AA-9179-D822-C036-E3FB8CDB0E90}"/>
              </a:ext>
            </a:extLst>
          </p:cNvPr>
          <p:cNvSpPr txBox="1">
            <a:spLocks/>
          </p:cNvSpPr>
          <p:nvPr/>
        </p:nvSpPr>
        <p:spPr>
          <a:xfrm>
            <a:off x="441664" y="-246804"/>
            <a:ext cx="9610292" cy="117802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5400" dirty="0">
                <a:latin typeface="Calibri" panose="020F0502020204030204" pitchFamily="34" charset="0"/>
                <a:cs typeface="Calibri" panose="020F0502020204030204" pitchFamily="34" charset="0"/>
              </a:rPr>
              <a:t>The Holy Spirit strengthens us</a:t>
            </a:r>
          </a:p>
        </p:txBody>
      </p:sp>
      <p:sp>
        <p:nvSpPr>
          <p:cNvPr id="3" name="TextBox 2">
            <a:extLst>
              <a:ext uri="{FF2B5EF4-FFF2-40B4-BE49-F238E27FC236}">
                <a16:creationId xmlns:a16="http://schemas.microsoft.com/office/drawing/2014/main" id="{7D9C7B71-AE9A-5D00-B962-67884CABEE8B}"/>
              </a:ext>
            </a:extLst>
          </p:cNvPr>
          <p:cNvSpPr txBox="1"/>
          <p:nvPr/>
        </p:nvSpPr>
        <p:spPr>
          <a:xfrm>
            <a:off x="7218948" y="3429000"/>
            <a:ext cx="4973051" cy="3693319"/>
          </a:xfrm>
          <a:prstGeom prst="rect">
            <a:avLst/>
          </a:prstGeom>
          <a:solidFill>
            <a:schemeClr val="bg2">
              <a:lumMod val="50000"/>
              <a:alpha val="49028"/>
            </a:schemeClr>
          </a:solidFill>
        </p:spPr>
        <p:txBody>
          <a:bodyPr wrap="square" rtlCol="0">
            <a:spAutoFit/>
          </a:bodyPr>
          <a:lstStyle/>
          <a:p>
            <a:r>
              <a:rPr lang="en-GB" sz="3600" kern="100" dirty="0">
                <a:solidFill>
                  <a:schemeClr val="bg1"/>
                </a:solidFill>
                <a:effectLst/>
                <a:latin typeface="Calibri" panose="020F0502020204030204" pitchFamily="34" charset="0"/>
                <a:ea typeface="Aptos" panose="020B0004020202020204" pitchFamily="34" charset="0"/>
                <a:cs typeface="Times New Roman (Body CS)"/>
              </a:rPr>
              <a:t>‘</a:t>
            </a:r>
            <a:r>
              <a:rPr lang="en-GB" sz="3600" i="1" kern="100" dirty="0">
                <a:solidFill>
                  <a:schemeClr val="bg1"/>
                </a:solidFill>
                <a:effectLst/>
                <a:latin typeface="Calibri" panose="020F0502020204030204" pitchFamily="34" charset="0"/>
                <a:ea typeface="Aptos" panose="020B0004020202020204" pitchFamily="34" charset="0"/>
                <a:cs typeface="Times New Roman (Body CS)"/>
              </a:rPr>
              <a:t>I pray that out of his glorious riches he may strengthen you with power through his Spirit in your inner being’</a:t>
            </a:r>
          </a:p>
          <a:p>
            <a:r>
              <a:rPr lang="en-GB" sz="3600" i="1" kern="100" dirty="0">
                <a:solidFill>
                  <a:schemeClr val="bg1"/>
                </a:solidFill>
                <a:latin typeface="Calibri" panose="020F0502020204030204" pitchFamily="34" charset="0"/>
                <a:ea typeface="Aptos" panose="020B0004020202020204" pitchFamily="34" charset="0"/>
                <a:cs typeface="Times New Roman (Body CS)"/>
              </a:rPr>
              <a:t>			 Eph. 3:16</a:t>
            </a:r>
            <a:endParaRPr lang="en-GB" sz="3600" kern="100" dirty="0">
              <a:solidFill>
                <a:schemeClr val="bg1"/>
              </a:solidFill>
              <a:effectLst/>
              <a:latin typeface="Calibri" panose="020F0502020204030204" pitchFamily="34" charset="0"/>
              <a:ea typeface="Aptos" panose="020B0004020202020204" pitchFamily="34" charset="0"/>
              <a:cs typeface="Times New Roman (Body CS)"/>
            </a:endParaRPr>
          </a:p>
          <a:p>
            <a:endParaRPr lang="en-GB" dirty="0"/>
          </a:p>
        </p:txBody>
      </p:sp>
    </p:spTree>
    <p:extLst>
      <p:ext uri="{BB962C8B-B14F-4D97-AF65-F5344CB8AC3E}">
        <p14:creationId xmlns:p14="http://schemas.microsoft.com/office/powerpoint/2010/main" val="23993639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178</TotalTime>
  <Words>323</Words>
  <Application>Microsoft Office PowerPoint</Application>
  <PresentationFormat>Widescreen</PresentationFormat>
  <Paragraphs>28</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Aptos</vt:lpstr>
      <vt:lpstr>Aptos Display</vt:lpstr>
      <vt:lpstr>Arial</vt:lpstr>
      <vt:lpstr>Calibri</vt:lpstr>
      <vt:lpstr>Office Theme</vt:lpstr>
      <vt:lpstr>PowerPoint Presentation</vt:lpstr>
      <vt:lpstr>‘I believe in the Holy Spirit’</vt:lpstr>
      <vt:lpstr>Paraklete:   - Counsellor  - Advocate  - Comforter</vt:lpstr>
      <vt:lpstr>‘When you believed [in Christ], you were marked in him with a seal, the promised Holy Spirit.’       Eph. 1:13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Marcus Pagnam</dc:creator>
  <cp:lastModifiedBy>Church Office</cp:lastModifiedBy>
  <cp:revision>13</cp:revision>
  <dcterms:created xsi:type="dcterms:W3CDTF">2025-01-09T16:42:04Z</dcterms:created>
  <dcterms:modified xsi:type="dcterms:W3CDTF">2025-03-05T16:31:29Z</dcterms:modified>
</cp:coreProperties>
</file>